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ECF36-9276-46BE-B411-E97127F47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AE1491-7767-4A28-ACEF-3CE2793EF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D5A6C5-D2B0-468E-A919-9C1CA969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75BB0-19F4-4750-9A45-44351D6A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C61FA-7528-4CA4-AB3E-C1F55B6E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3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D7553-62E9-4C21-A237-1FA9346A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FAB356-D87A-4CD0-AFB6-84AD819A2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C5A94-9FB4-4273-8890-3DF4EA4C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B5F72-C171-4E03-9BF3-BF2B84A0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D431F-1D73-474A-9F92-D86883E1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254BBA-65FE-45E9-93BA-6FCA39DEC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3F5621-1873-4324-8AC1-8634B47BC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FBD63-1CC3-4944-B77A-8FBB6864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2397F-B00F-4998-96D3-B0F3E87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E3EE5-849B-460A-8C5A-3F2B0A31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2911B-9E55-4C3B-B117-E36FB6B0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0CE46C-68B3-4CDC-ADDB-C6F37198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811CD-3893-4B97-9168-CFBF02BE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7100F-0F63-4751-ABD5-AAD61EB4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C75F5-1461-43C4-AC1A-7D649660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1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8F9A-0252-4D89-8198-3C4AEA81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ECE58-D134-43AF-A1E7-A87E45430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856285-DE75-41FB-80E5-90839A6D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BD8B1-C60B-46D7-87D9-BEA06879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D371E-6BB4-4276-8B4F-E5B881D4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6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B0A9C-DE2F-4BCD-A72C-68B4E52C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CD680-EC85-48CA-A459-A4BC0C761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CDFD3C-3820-4AE5-B86E-2DD95E1FB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3194E4-0AA6-42E5-935C-4803D03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86C96-A011-4680-BFE3-4D1794E2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2FD0CE-C855-4560-B223-B721F982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9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76D9F-9800-4B48-AECB-0AD04C9A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819D8-CFEE-4DDB-A027-DC73D7CAF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57DA93-874F-437A-B8D1-6DEA627C3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36BF22-4013-4032-A7D1-E4A55436B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663637-B7F3-4803-9310-534160F5A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3CFB57-AF99-4B77-A183-E0EB644F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F95303-5687-42A1-AEAD-7C1A318C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EED680-A7DC-4245-AF11-4812D904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2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1E1AF-7B79-400C-97FB-745EDB6B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B94E0-9DA9-40B7-B1A1-432C4DC4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7479BC-F950-446B-8EED-19554426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EA4C6D-77D0-414C-AE91-54A6E19D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42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7AFAAE-9219-4BCA-9235-2405EDB3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051B09-F683-4932-9182-33CEE3C2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E9B8CA-70C6-48BE-A9EC-56953CD8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2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462ED-8F3A-4D44-9EA3-7448E4F0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4A6BF-3835-4FEA-A372-28271DBB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DF8258-B0A3-4F18-A923-46CB4C09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A6314C-1AC5-46DE-AA94-BC6452E9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49E7C9-27E7-460E-B679-880F487B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79B476-095C-45A6-AD43-229CF842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7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A0ABD-FD1E-43BA-B715-02CE25897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378AFB-D766-4BC5-939D-781DACB4A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24ABB6-A320-4618-936B-1676DD906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53B007-AB55-4ACD-8540-7C695BE0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0D6BBF-F846-4F18-8011-073CE173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EAD686-206B-4106-9B0E-9661199B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51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E2AA9A-9F36-46BC-8A9E-EB56256C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CAD014-696D-4B5F-B824-4D81CF13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38B3D-212F-4AAE-9B00-72EF3ACA1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FE19E-9AB9-4EA1-8435-E0C850C1C96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6AABE4-F7AD-4760-A5DC-B2A67D04E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069CB6-72D2-40E7-A0A6-CD2DE29BE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58D0F-46AF-4991-B0E1-0A2F7C08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01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5DD25-2016-4248-995B-51A8DAB4A2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092153-1D8A-4C97-8C12-97BF75F38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BA066-F3A4-4C78-ABFD-66F4E25AB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948"/>
            <a:ext cx="6241772" cy="4681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B59245-8974-44D7-8563-AE04ACD2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0" y="1349685"/>
            <a:ext cx="5544839" cy="41586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298455-E5AD-45E8-8199-1D9BB41640A0}"/>
              </a:ext>
            </a:extLst>
          </p:cNvPr>
          <p:cNvSpPr txBox="1"/>
          <p:nvPr/>
        </p:nvSpPr>
        <p:spPr>
          <a:xfrm>
            <a:off x="586409" y="210447"/>
            <a:ext cx="420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Max Heap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0946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6C9AE-CC0C-432F-AA4C-FA9CB936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4" y="0"/>
            <a:ext cx="10515600" cy="1325563"/>
          </a:xfrm>
        </p:spPr>
        <p:txBody>
          <a:bodyPr/>
          <a:lstStyle/>
          <a:p>
            <a:r>
              <a:rPr lang="en-US" altLang="zh-CN"/>
              <a:t>Sink down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169B45-F339-4584-B422-CA14144E8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" y="1294606"/>
            <a:ext cx="5873775" cy="44053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28D66D-689E-4B35-96E1-343A356E3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40" y="1158063"/>
            <a:ext cx="6055831" cy="4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6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DA6DE-9B5F-4A4D-9A8A-EF294FE2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2" y="0"/>
            <a:ext cx="10515600" cy="1325563"/>
          </a:xfrm>
        </p:spPr>
        <p:txBody>
          <a:bodyPr/>
          <a:lstStyle/>
          <a:p>
            <a:r>
              <a:rPr lang="en-US" altLang="zh-CN"/>
              <a:t>Build Max heap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977717-DD9F-4A9F-A90D-431F2A44F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4"/>
          <a:stretch/>
        </p:blipFill>
        <p:spPr>
          <a:xfrm rot="5400000">
            <a:off x="60431" y="1353583"/>
            <a:ext cx="5426766" cy="498440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18F426-036E-4906-BC35-6997D426C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1567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6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E79CE-3764-471C-849F-4AA688DB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/>
              <a:t>Heap Sort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7D0B34-0E87-444E-8DDA-80DF39E0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/>
          <a:stretch/>
        </p:blipFill>
        <p:spPr>
          <a:xfrm rot="5400000">
            <a:off x="31275" y="1221191"/>
            <a:ext cx="5631895" cy="503184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9999EE-C0E9-4DB6-97C6-93EAB65E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94" y="1165362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</Words>
  <Application>Microsoft Office PowerPoint</Application>
  <PresentationFormat>宽屏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Sink down</vt:lpstr>
      <vt:lpstr>Build Max heap</vt:lpstr>
      <vt:lpstr>Heap Sort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屹达</dc:creator>
  <cp:lastModifiedBy>丁 屹达</cp:lastModifiedBy>
  <cp:revision>2</cp:revision>
  <dcterms:created xsi:type="dcterms:W3CDTF">2020-12-29T12:13:30Z</dcterms:created>
  <dcterms:modified xsi:type="dcterms:W3CDTF">2020-12-29T12:37:34Z</dcterms:modified>
</cp:coreProperties>
</file>